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10058400" cx="7772400"/>
  <p:notesSz cx="6858000" cy="9144000"/>
  <p:embeddedFontLst>
    <p:embeddedFont>
      <p:font typeface="Google Sans SemiBold"/>
      <p:regular r:id="rId14"/>
      <p:bold r:id="rId15"/>
      <p:italic r:id="rId16"/>
      <p:boldItalic r:id="rId17"/>
    </p:embeddedFont>
    <p:embeddedFont>
      <p:font typeface="Roboto"/>
      <p:regular r:id="rId18"/>
      <p:bold r:id="rId19"/>
      <p:italic r:id="rId20"/>
      <p:boldItalic r:id="rId21"/>
    </p:embeddedFont>
    <p:embeddedFont>
      <p:font typeface="PT Sans Narrow"/>
      <p:regular r:id="rId22"/>
      <p:bold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Google Sans"/>
      <p:regular r:id="rId28"/>
      <p:bold r:id="rId29"/>
      <p:italic r:id="rId30"/>
      <p:boldItalic r:id="rId31"/>
    </p:embeddedFont>
    <p:embeddedFont>
      <p:font typeface="Work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PTSansNarrow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Lato-regular.fntdata"/><Relationship Id="rId23" Type="http://schemas.openxmlformats.org/officeDocument/2006/relationships/font" Target="fonts/PTSansNarrow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GoogleSans-regular.fntdata"/><Relationship Id="rId27" Type="http://schemas.openxmlformats.org/officeDocument/2006/relationships/font" Target="fonts/Lato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GoogleSans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GoogleSans-boldItalic.fntdata"/><Relationship Id="rId30" Type="http://schemas.openxmlformats.org/officeDocument/2006/relationships/font" Target="fonts/GoogleSans-italic.fntdata"/><Relationship Id="rId11" Type="http://schemas.openxmlformats.org/officeDocument/2006/relationships/slide" Target="slides/slide5.xml"/><Relationship Id="rId33" Type="http://schemas.openxmlformats.org/officeDocument/2006/relationships/font" Target="fonts/WorkSans-bold.fntdata"/><Relationship Id="rId10" Type="http://schemas.openxmlformats.org/officeDocument/2006/relationships/slide" Target="slides/slide4.xml"/><Relationship Id="rId32" Type="http://schemas.openxmlformats.org/officeDocument/2006/relationships/font" Target="fonts/WorkSans-regular.fntdata"/><Relationship Id="rId13" Type="http://schemas.openxmlformats.org/officeDocument/2006/relationships/slide" Target="slides/slide7.xml"/><Relationship Id="rId35" Type="http://schemas.openxmlformats.org/officeDocument/2006/relationships/font" Target="fonts/WorkSans-boldItalic.fntdata"/><Relationship Id="rId12" Type="http://schemas.openxmlformats.org/officeDocument/2006/relationships/slide" Target="slides/slide6.xml"/><Relationship Id="rId34" Type="http://schemas.openxmlformats.org/officeDocument/2006/relationships/font" Target="fonts/WorkSans-italic.fntdata"/><Relationship Id="rId15" Type="http://schemas.openxmlformats.org/officeDocument/2006/relationships/font" Target="fonts/GoogleSansSemiBold-bold.fntdata"/><Relationship Id="rId14" Type="http://schemas.openxmlformats.org/officeDocument/2006/relationships/font" Target="fonts/GoogleSansSemiBold-regular.fntdata"/><Relationship Id="rId17" Type="http://schemas.openxmlformats.org/officeDocument/2006/relationships/font" Target="fonts/GoogleSansSemiBold-boldItalic.fntdata"/><Relationship Id="rId16" Type="http://schemas.openxmlformats.org/officeDocument/2006/relationships/font" Target="fonts/GoogleSansSemiBold-italic.fntdata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1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e3a6309cc6_3_322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e3a6309cc6_3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e3a6309cc6_3_329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e3a6309cc6_3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e3a6309cc6_3_334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e3a6309cc6_3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e3a6309cc6_3_338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e3a6309cc6_3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e3a6309cc6_3_343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e3a6309cc6_3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428625" y="4256675"/>
            <a:ext cx="7077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latin typeface="Google Sans"/>
                <a:ea typeface="Google Sans"/>
                <a:cs typeface="Google Sans"/>
                <a:sym typeface="Google Sans"/>
              </a:rPr>
              <a:t>Executive summary templates</a:t>
            </a:r>
            <a:endParaRPr b="1" sz="3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428625" y="4866275"/>
            <a:ext cx="7077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Google Sans"/>
                <a:ea typeface="Google Sans"/>
                <a:cs typeface="Google Sans"/>
                <a:sym typeface="Google Sans"/>
              </a:rPr>
              <a:t>Use the Layout dropdown menu to select a template or build your own using these layouts as inspiration. </a:t>
            </a:r>
            <a:endParaRPr sz="2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21" name="Google Shape;421;p17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22" name="Google Shape;422;p17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</p:spPr>
      </p:sp>
      <p:sp>
        <p:nvSpPr>
          <p:cNvPr id="423" name="Google Shape;423;p17"/>
          <p:cNvSpPr txBox="1"/>
          <p:nvPr/>
        </p:nvSpPr>
        <p:spPr>
          <a:xfrm>
            <a:off x="4583375" y="595602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8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</p:spPr>
      </p:sp>
      <p:sp>
        <p:nvSpPr>
          <p:cNvPr id="432" name="Google Shape;432;p18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</p:spPr>
      </p:sp>
      <p:sp>
        <p:nvSpPr>
          <p:cNvPr id="433" name="Google Shape;433;p18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18"/>
          <p:cNvSpPr txBox="1"/>
          <p:nvPr/>
        </p:nvSpPr>
        <p:spPr>
          <a:xfrm>
            <a:off x="3552100" y="405277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35" name="Google Shape;435;p18"/>
          <p:cNvGrpSpPr/>
          <p:nvPr/>
        </p:nvGrpSpPr>
        <p:grpSpPr>
          <a:xfrm>
            <a:off x="176650" y="131675"/>
            <a:ext cx="5190000" cy="771300"/>
            <a:chOff x="188700" y="665125"/>
            <a:chExt cx="5190000" cy="771300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9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</p:spPr>
      </p:sp>
      <p:sp>
        <p:nvSpPr>
          <p:cNvPr id="443" name="Google Shape;443;p19"/>
          <p:cNvSpPr txBox="1"/>
          <p:nvPr/>
        </p:nvSpPr>
        <p:spPr>
          <a:xfrm>
            <a:off x="4467025" y="80247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44" name="Google Shape;444;p19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45" name="Google Shape;445;p19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46" name="Google Shape;446;p19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0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</p:spPr>
      </p:sp>
      <p:grpSp>
        <p:nvGrpSpPr>
          <p:cNvPr id="452" name="Google Shape;452;p20"/>
          <p:cNvGrpSpPr/>
          <p:nvPr/>
        </p:nvGrpSpPr>
        <p:grpSpPr>
          <a:xfrm>
            <a:off x="404725" y="508525"/>
            <a:ext cx="5190000" cy="771300"/>
            <a:chOff x="188700" y="665125"/>
            <a:chExt cx="5190000" cy="771300"/>
          </a:xfrm>
        </p:grpSpPr>
        <p:sp>
          <p:nvSpPr>
            <p:cNvPr id="453" name="Google Shape;453;p20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54" name="Google Shape;454;p20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1"/>
          <p:cNvSpPr txBox="1"/>
          <p:nvPr/>
        </p:nvSpPr>
        <p:spPr>
          <a:xfrm>
            <a:off x="4467025" y="6764100"/>
            <a:ext cx="30069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0" name="Google Shape;460;p21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</p:spPr>
      </p:sp>
      <p:grpSp>
        <p:nvGrpSpPr>
          <p:cNvPr id="461" name="Google Shape;461;p21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2" name="Google Shape;462;p21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63" name="Google Shape;463;p21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22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9" name="Google Shape;469;p22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70" name="Google Shape;470;p22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